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792" y="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175351" cy="2664296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ru-RU" sz="4000" dirty="0" smtClean="0"/>
              <a:t>Общественная организация по Волгоградской области «Центр экологического контроля»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Создана в феврале 2008 года</a:t>
            </a:r>
          </a:p>
          <a:p>
            <a:r>
              <a:rPr lang="ru-RU" dirty="0" smtClean="0"/>
              <a:t>Более 20 членов общественной </a:t>
            </a:r>
            <a:r>
              <a:rPr lang="ru-RU" dirty="0" smtClean="0"/>
              <a:t>организации</a:t>
            </a:r>
          </a:p>
          <a:p>
            <a:r>
              <a:rPr lang="ru-RU" dirty="0" smtClean="0"/>
              <a:t>Соответствует международному стандарту ГОСТ ИСО/МЭК 17025-2009</a:t>
            </a:r>
          </a:p>
          <a:p>
            <a:r>
              <a:rPr lang="ru-RU" dirty="0" smtClean="0"/>
              <a:t>Соответствует требованиям национальной системы аккредитации ФЗ №412 «О национальной </a:t>
            </a:r>
            <a:r>
              <a:rPr lang="ru-RU" smtClean="0"/>
              <a:t>системе аккредитации»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608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/>
              <a:t>ОСНОВНЫЕ НАПРАВЛЕНИЯ ДЕЯТЕЛЬНОСТИ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+mj-lt"/>
              </a:rPr>
              <a:t>- </a:t>
            </a:r>
            <a:r>
              <a:rPr lang="ru-RU" b="1" dirty="0" smtClean="0">
                <a:latin typeface="+mj-lt"/>
              </a:rPr>
              <a:t>ОБЩЕСТВЕННАЯ ДЕЯТЕЛЬНОСТЬ</a:t>
            </a:r>
            <a:r>
              <a:rPr lang="ru-RU" dirty="0" smtClean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- Совместно  с  ИЦ «Волгоград-</a:t>
            </a:r>
            <a:r>
              <a:rPr lang="ru-RU" dirty="0" err="1" smtClean="0">
                <a:latin typeface="+mj-lt"/>
              </a:rPr>
              <a:t>Экопресс</a:t>
            </a:r>
            <a:r>
              <a:rPr lang="ru-RU" dirty="0" smtClean="0">
                <a:latin typeface="+mj-lt"/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- Организация поста общественного  экологического контроля;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- Организация экологического конкурса «В гармонии с природой»;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- Оказание экологических консультаций и экспертиз;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- Благотворительность.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- </a:t>
            </a:r>
            <a:r>
              <a:rPr lang="ru-RU" b="1" dirty="0" smtClean="0">
                <a:latin typeface="+mj-lt"/>
              </a:rPr>
              <a:t>ОКАЗАНИЕ ЭКОЛОГИЧЕСКИХ   УСЛУГ ИП И ЮРЛИЦАМ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763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ОСНОВНЫЕ  НАПРАВЛЕНИЯ ЭКОЛОГИЧЕСКОГО КОНТРОЛЯ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507288" cy="438912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ПРИРОДНАЯ ВОДА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СТОЧНАЯ ВОДА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ПОЧВА 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ОСАДКИ, ШЛАМЫ, ДОННЫЕ ОТЛОЖЕНИЯ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АТМОСФЕРНЫЙ ВОЗДУХ (+СЗЗ)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ВОЗДУХ РАБОЧЕЙ ЗОНЫ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ВРЕДНЫЕ ФИЗИЧЕСКИЕ ФАКТОРЫ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ПРОМЫШЛЕННЫЕ ВЫБРОСЫ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БИОЛОГИЧЕСКИЕ ОБЪЕКТЫ </a:t>
            </a:r>
            <a:r>
              <a:rPr lang="ru-RU" sz="2000" dirty="0" smtClean="0">
                <a:latin typeface="Arial Black" panose="020B0A04020102020204" pitchFamily="34" charset="0"/>
              </a:rPr>
              <a:t>(ВОЛОСЫ, РЫБА)</a:t>
            </a:r>
          </a:p>
        </p:txBody>
      </p:sp>
    </p:spTree>
    <p:extLst>
      <p:ext uri="{BB962C8B-B14F-4D97-AF65-F5344CB8AC3E}">
        <p14:creationId xmlns:p14="http://schemas.microsoft.com/office/powerpoint/2010/main" val="279209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ОСНОВНЫЕ ПОКАЗАТЕЛИ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ТЯЖЕЛЫЕ МЕТАЛЛЫ (</a:t>
            </a:r>
            <a:r>
              <a:rPr lang="en-US" dirty="0" smtClean="0">
                <a:latin typeface="Arial Black" panose="020B0A04020102020204" pitchFamily="34" charset="0"/>
              </a:rPr>
              <a:t>Fe, </a:t>
            </a:r>
            <a:r>
              <a:rPr lang="en-US" dirty="0" err="1" smtClean="0">
                <a:latin typeface="Arial Black" panose="020B0A04020102020204" pitchFamily="34" charset="0"/>
              </a:rPr>
              <a:t>Pb</a:t>
            </a:r>
            <a:r>
              <a:rPr lang="en-US" dirty="0" smtClean="0">
                <a:latin typeface="Arial Black" panose="020B0A04020102020204" pitchFamily="34" charset="0"/>
              </a:rPr>
              <a:t>, Ni, Cu, Zn, Cd, </a:t>
            </a:r>
            <a:r>
              <a:rPr lang="ru-RU" dirty="0" smtClean="0">
                <a:latin typeface="Arial Black" panose="020B0A04020102020204" pitchFamily="34" charset="0"/>
              </a:rPr>
              <a:t>С</a:t>
            </a:r>
            <a:r>
              <a:rPr lang="en-US" dirty="0" smtClean="0">
                <a:latin typeface="Arial Black" panose="020B0A04020102020204" pitchFamily="34" charset="0"/>
              </a:rPr>
              <a:t>r, Hg</a:t>
            </a:r>
            <a:r>
              <a:rPr lang="ru-RU" dirty="0" smtClean="0">
                <a:latin typeface="Arial Black" panose="020B0A04020102020204" pitchFamily="34" charset="0"/>
              </a:rPr>
              <a:t>)</a:t>
            </a:r>
            <a:r>
              <a:rPr lang="en-US" dirty="0" smtClean="0">
                <a:latin typeface="Arial Black" panose="020B0A04020102020204" pitchFamily="34" charset="0"/>
              </a:rPr>
              <a:t>, </a:t>
            </a:r>
            <a:r>
              <a:rPr lang="ru-RU" dirty="0" smtClean="0">
                <a:latin typeface="Arial Black" panose="020B0A04020102020204" pitchFamily="34" charset="0"/>
              </a:rPr>
              <a:t>МЫШЬЯК, БЕНЗАПИРЕН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ХЛОРОРГАНИЧЕСКИЕ СОЕДИНЕНИЯ</a:t>
            </a:r>
            <a:r>
              <a:rPr lang="en-US" dirty="0" smtClean="0">
                <a:latin typeface="Arial Black" panose="020B0A04020102020204" pitchFamily="34" charset="0"/>
              </a:rPr>
              <a:t> (</a:t>
            </a:r>
            <a:r>
              <a:rPr lang="ru-RU" dirty="0" smtClean="0">
                <a:latin typeface="Arial Black" panose="020B0A04020102020204" pitchFamily="34" charset="0"/>
              </a:rPr>
              <a:t>ЧХУ, ХЛФ, ДХЭ, ВХ, ВДХ, МХ, ТХЭ, </a:t>
            </a:r>
            <a:r>
              <a:rPr lang="ru-RU" dirty="0" err="1" smtClean="0">
                <a:latin typeface="Arial Black" panose="020B0A04020102020204" pitchFamily="34" charset="0"/>
              </a:rPr>
              <a:t>ТХЭ-лен</a:t>
            </a:r>
            <a:r>
              <a:rPr lang="ru-RU" dirty="0" smtClean="0">
                <a:latin typeface="Arial Black" panose="020B0A04020102020204" pitchFamily="34" charset="0"/>
              </a:rPr>
              <a:t>)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Ароматические соединения (бензол, толуол, ксилолы, крезол)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Нефтепродукты(сумма), фенол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Органические и неорганические  соединения по специфике </a:t>
            </a:r>
            <a:r>
              <a:rPr lang="ru-RU" dirty="0" err="1" smtClean="0">
                <a:latin typeface="Arial Black" panose="020B0A04020102020204" pitchFamily="34" charset="0"/>
              </a:rPr>
              <a:t>промвыбросов</a:t>
            </a:r>
            <a:r>
              <a:rPr lang="ru-RU" dirty="0" smtClean="0">
                <a:latin typeface="Arial Black" panose="020B0A04020102020204" pitchFamily="34" charset="0"/>
              </a:rPr>
              <a:t> и воздуха рабочей зоны, в том числе пыль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биотестирование</a:t>
            </a:r>
          </a:p>
          <a:p>
            <a:endParaRPr lang="ru-RU" dirty="0" smtClean="0">
              <a:latin typeface="Arial Black" panose="020B0A04020102020204" pitchFamily="34" charset="0"/>
            </a:endParaRPr>
          </a:p>
          <a:p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8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Основные отделы: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+mj-lt"/>
              </a:rPr>
              <a:t>Отдел анализа водных сред, почв и отходов, в т.ч. </a:t>
            </a:r>
            <a:r>
              <a:rPr lang="ru-RU" sz="4000" b="1" dirty="0" err="1" smtClean="0">
                <a:latin typeface="+mj-lt"/>
              </a:rPr>
              <a:t>биотестирования</a:t>
            </a:r>
            <a:endParaRPr lang="ru-RU" sz="4000" b="1" dirty="0" smtClean="0">
              <a:latin typeface="+mj-lt"/>
            </a:endParaRPr>
          </a:p>
          <a:p>
            <a:r>
              <a:rPr lang="ru-RU" sz="4000" b="1" dirty="0" smtClean="0">
                <a:latin typeface="+mj-lt"/>
              </a:rPr>
              <a:t>Отдел анализа воздушных сред</a:t>
            </a:r>
          </a:p>
          <a:p>
            <a:r>
              <a:rPr lang="ru-RU" sz="4000" b="1" dirty="0" smtClean="0">
                <a:latin typeface="+mj-lt"/>
              </a:rPr>
              <a:t>Инженерно-технический  отдел</a:t>
            </a:r>
            <a:endParaRPr lang="ru-RU" sz="4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9583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</TotalTime>
  <Words>221</Words>
  <Application>Microsoft Office PowerPoint</Application>
  <PresentationFormat>Экран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Общественная организация по Волгоградской области «Центр экологического контроля»</vt:lpstr>
      <vt:lpstr>ОСНОВНЫЕ НАПРАВЛЕНИЯ ДЕЯТЕЛЬНОСТИ</vt:lpstr>
      <vt:lpstr>ОСНОВНЫЕ  НАПРАВЛЕНИЯ ЭКОЛОГИЧЕСКОГО КОНТРОЛЯ</vt:lpstr>
      <vt:lpstr>ОСНОВНЫЕ ПОКАЗАТЕЛИ</vt:lpstr>
      <vt:lpstr>Основные отделы: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Общественная организация по Волгоградской области «Центр экологического контроля»</dc:title>
  <dc:creator>Наталья Воронович</dc:creator>
  <cp:lastModifiedBy>ion</cp:lastModifiedBy>
  <cp:revision>7</cp:revision>
  <dcterms:created xsi:type="dcterms:W3CDTF">2019-08-19T18:45:56Z</dcterms:created>
  <dcterms:modified xsi:type="dcterms:W3CDTF">2019-08-20T05:45:46Z</dcterms:modified>
</cp:coreProperties>
</file>